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7C5BC00-4488-4F32-AEAE-2F535A7C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>
                <a:latin typeface="Arial Black" panose="020B0A04020102020204" pitchFamily="34" charset="0"/>
              </a:rPr>
              <a:t>Espíritu de Profecía</a:t>
            </a:r>
            <a:endParaRPr lang="es-NI" sz="4000" dirty="0">
              <a:latin typeface="Arial Black" panose="020B0A0402010202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B5D5680-5813-4038-81BB-BF81C4513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82" y="2015732"/>
            <a:ext cx="11429999" cy="3450613"/>
          </a:xfrm>
        </p:spPr>
        <p:txBody>
          <a:bodyPr>
            <a:normAutofit fontScale="92500"/>
          </a:bodyPr>
          <a:lstStyle/>
          <a:p>
            <a:r>
              <a:rPr lang="es-MX" sz="2800" dirty="0">
                <a:latin typeface="Arial Black" panose="020B0A04020102020204" pitchFamily="34" charset="0"/>
              </a:rPr>
              <a:t>Plan para guiar a las iglesias en la comprensión, el estudio y la correcta aplicación de los escritos de Elena G. de White. </a:t>
            </a:r>
          </a:p>
          <a:p>
            <a:r>
              <a:rPr lang="es-MX" sz="2800" dirty="0">
                <a:latin typeface="Arial Black" panose="020B0A04020102020204" pitchFamily="34" charset="0"/>
              </a:rPr>
              <a:t> Propiciar conversatorios que aborden dudas o controversias sobre los escritos White. </a:t>
            </a:r>
          </a:p>
          <a:p>
            <a:r>
              <a:rPr lang="es-MX" sz="2800" dirty="0">
                <a:latin typeface="Arial Black" panose="020B0A04020102020204" pitchFamily="34" charset="0"/>
              </a:rPr>
              <a:t> Promoción de los escritos White. </a:t>
            </a:r>
          </a:p>
          <a:p>
            <a:r>
              <a:rPr lang="es-MX" sz="2800">
                <a:latin typeface="Arial Black" panose="020B0A04020102020204" pitchFamily="34" charset="0"/>
              </a:rPr>
              <a:t> </a:t>
            </a:r>
            <a:r>
              <a:rPr lang="es-MX" sz="2800" dirty="0">
                <a:latin typeface="Arial Black" panose="020B0A04020102020204" pitchFamily="34" charset="0"/>
              </a:rPr>
              <a:t>Promover la creencia doctrinal en el espíritu de profecía.</a:t>
            </a:r>
            <a:endParaRPr lang="es-NI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4848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{0B470EDF-76E9-40A2-8E92-660F64A67CBC}tf10001114</Template>
  <TotalTime>3</TotalTime>
  <Words>60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Gill Sans MT</vt:lpstr>
      <vt:lpstr>Galería</vt:lpstr>
      <vt:lpstr>Espíritu de Profecía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Espíritu de Profecía</dc:title>
  <dc:creator>Pr. Mariano Herrera</dc:creator>
  <cp:lastModifiedBy>Pr. Mariano Herrera</cp:lastModifiedBy>
  <cp:revision>1</cp:revision>
  <dcterms:created xsi:type="dcterms:W3CDTF">2024-12-04T14:17:48Z</dcterms:created>
  <dcterms:modified xsi:type="dcterms:W3CDTF">2024-12-04T14:21:01Z</dcterms:modified>
</cp:coreProperties>
</file>